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  <p:sldId id="386" r:id="rId13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43" d="100"/>
          <a:sy n="43" d="100"/>
        </p:scale>
        <p:origin x="52" y="4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presProps" Target="presProp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26" Type="http://schemas.openxmlformats.org/officeDocument/2006/relationships/slide" Target="slides/slide125.xml"/><Relationship Id="rId13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5C4958-9F83-4BD1-BD73-E5C50863AE4F}" type="datetimeFigureOut">
              <a:rPr lang="zh-CN" altLang="en-US" smtClean="0"/>
              <a:t>2022/10/23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1147E-5AC7-4C33-B4F8-9A9F41DCD96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96768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5C4958-9F83-4BD1-BD73-E5C50863AE4F}" type="datetimeFigureOut">
              <a:rPr lang="zh-CN" altLang="en-US" smtClean="0"/>
              <a:t>2022/10/23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1147E-5AC7-4C33-B4F8-9A9F41DCD96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9787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5C4958-9F83-4BD1-BD73-E5C50863AE4F}" type="datetimeFigureOut">
              <a:rPr lang="zh-CN" altLang="en-US" smtClean="0"/>
              <a:t>2022/10/23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1147E-5AC7-4C33-B4F8-9A9F41DCD96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70709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5C4958-9F83-4BD1-BD73-E5C50863AE4F}" type="datetimeFigureOut">
              <a:rPr lang="zh-CN" altLang="en-US" smtClean="0"/>
              <a:t>2022/10/23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1147E-5AC7-4C33-B4F8-9A9F41DCD96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85920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5C4958-9F83-4BD1-BD73-E5C50863AE4F}" type="datetimeFigureOut">
              <a:rPr lang="zh-CN" altLang="en-US" smtClean="0"/>
              <a:t>2022/10/23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1147E-5AC7-4C33-B4F8-9A9F41DCD96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59346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5C4958-9F83-4BD1-BD73-E5C50863AE4F}" type="datetimeFigureOut">
              <a:rPr lang="zh-CN" altLang="en-US" smtClean="0"/>
              <a:t>2022/10/23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1147E-5AC7-4C33-B4F8-9A9F41DCD96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54658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5C4958-9F83-4BD1-BD73-E5C50863AE4F}" type="datetimeFigureOut">
              <a:rPr lang="zh-CN" altLang="en-US" smtClean="0"/>
              <a:t>2022/10/23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1147E-5AC7-4C33-B4F8-9A9F41DCD96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90629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5C4958-9F83-4BD1-BD73-E5C50863AE4F}" type="datetimeFigureOut">
              <a:rPr lang="zh-CN" altLang="en-US" smtClean="0"/>
              <a:t>2022/10/23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1147E-5AC7-4C33-B4F8-9A9F41DCD96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63998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5C4958-9F83-4BD1-BD73-E5C50863AE4F}" type="datetimeFigureOut">
              <a:rPr lang="zh-CN" altLang="en-US" smtClean="0"/>
              <a:t>2022/10/23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1147E-5AC7-4C33-B4F8-9A9F41DCD96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44154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5C4958-9F83-4BD1-BD73-E5C50863AE4F}" type="datetimeFigureOut">
              <a:rPr lang="zh-CN" altLang="en-US" smtClean="0"/>
              <a:t>2022/10/23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1147E-5AC7-4C33-B4F8-9A9F41DCD96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02718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5C4958-9F83-4BD1-BD73-E5C50863AE4F}" type="datetimeFigureOut">
              <a:rPr lang="zh-CN" altLang="en-US" smtClean="0"/>
              <a:t>2022/10/23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1147E-5AC7-4C33-B4F8-9A9F41DCD96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47958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5C4958-9F83-4BD1-BD73-E5C50863AE4F}" type="datetimeFigureOut">
              <a:rPr lang="zh-CN" altLang="en-US" smtClean="0"/>
              <a:t>2022/10/23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61147E-5AC7-4C33-B4F8-9A9F41DCD96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29152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0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1924" y="0"/>
            <a:ext cx="4829175" cy="4095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21" y="409574"/>
            <a:ext cx="11917181" cy="644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9481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039600" cy="4586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98060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0376"/>
            <a:ext cx="10807908" cy="3012399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52775"/>
            <a:ext cx="11242623" cy="370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28921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276094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0725247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9019633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5086862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6975559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9426233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29486140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38523408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643872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2244"/>
            <a:ext cx="12134850" cy="130180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242" y="1948721"/>
            <a:ext cx="6119656" cy="4675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160780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74025580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82213654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6243342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02938826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7104279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58893285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62565496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45274453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02805216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027025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539646"/>
            <a:ext cx="12172950" cy="5786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518403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3713711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61697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95875648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5702455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34970562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04355414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20184620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69570227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22205858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123640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6362" y="1892586"/>
            <a:ext cx="2218779" cy="2199729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6349" y="4681263"/>
            <a:ext cx="2318792" cy="2176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901111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524704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303652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9666"/>
            <a:ext cx="12192000" cy="5846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161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9921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6922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049000" cy="824459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24460"/>
            <a:ext cx="12192000" cy="6033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4550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12" y="0"/>
            <a:ext cx="11991975" cy="6700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210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0717967" cy="490178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7169" y="5007416"/>
            <a:ext cx="8544393" cy="1662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4940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939"/>
            <a:ext cx="12192000" cy="6790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2159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37" y="0"/>
            <a:ext cx="120491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399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2850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9843" y="0"/>
            <a:ext cx="126217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327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434715"/>
            <a:ext cx="12039600" cy="5576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9600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87" y="0"/>
            <a:ext cx="120872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9757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8438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589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8989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334280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30" y="3642610"/>
            <a:ext cx="10808300" cy="3079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9699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7362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09727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2830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3964"/>
            <a:ext cx="11653837" cy="5559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6911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086850" cy="32978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04538"/>
            <a:ext cx="10043410" cy="4916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050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187" y="748146"/>
            <a:ext cx="10715625" cy="5597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0386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373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5322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252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333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5698079" cy="1551709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01091"/>
            <a:ext cx="12192000" cy="5056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0116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5" y="47625"/>
            <a:ext cx="12058650" cy="676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9602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200400" cy="162877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619250"/>
            <a:ext cx="12192000" cy="523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2810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483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16298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514850" cy="183832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38325"/>
            <a:ext cx="12192000" cy="501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28221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87" y="387927"/>
            <a:ext cx="11553825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5609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765"/>
            <a:ext cx="12192000" cy="6598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7764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8722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0572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943100" cy="62865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8650"/>
            <a:ext cx="12192000" cy="5956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86671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5" y="0"/>
            <a:ext cx="120967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69585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9600"/>
            <a:ext cx="12192000" cy="4586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76885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25" y="0"/>
            <a:ext cx="12020550" cy="6345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16049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1673" y="0"/>
            <a:ext cx="122197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40254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103398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43552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1495"/>
            <a:ext cx="12192000" cy="6615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02880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4775" y="2481262"/>
            <a:ext cx="6661258" cy="2894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87029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" y="209550"/>
            <a:ext cx="11830050" cy="643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38702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102466" cy="1939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3851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225" y="0"/>
            <a:ext cx="11639550" cy="4796851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225" y="5036695"/>
            <a:ext cx="2706818" cy="1586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4371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62"/>
            <a:ext cx="12718473" cy="6772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89439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33684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1673"/>
            <a:ext cx="121920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91002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889" y="0"/>
            <a:ext cx="1151422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05708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9980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47331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" y="171450"/>
            <a:ext cx="12077700" cy="651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61248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153" y="526474"/>
            <a:ext cx="11325502" cy="5794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99948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25713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782" y="313508"/>
            <a:ext cx="9900157" cy="6253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93710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100012"/>
            <a:ext cx="12172950" cy="665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2936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643016" cy="3732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7977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672" y="183742"/>
            <a:ext cx="11504445" cy="6355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18075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737" y="387927"/>
            <a:ext cx="11820525" cy="6012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26002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055" y="0"/>
            <a:ext cx="113878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79599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511" y="0"/>
            <a:ext cx="1590675" cy="35242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186" y="35268"/>
            <a:ext cx="2032659" cy="28188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9" y="387693"/>
            <a:ext cx="10927828" cy="6470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30571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306926" cy="6798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59613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490741" cy="6745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79719"/>
            <a:ext cx="8559384" cy="3432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32892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306925" cy="6670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98682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869"/>
            <a:ext cx="12192000" cy="6785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1723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9509" y="119842"/>
            <a:ext cx="3924300" cy="35242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2267"/>
            <a:ext cx="12192000" cy="6183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82112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833" y="0"/>
            <a:ext cx="118272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0167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039069" cy="578620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8032" y="464695"/>
            <a:ext cx="3572656" cy="5426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08830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5325259" cy="43471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4714"/>
            <a:ext cx="11955210" cy="6423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7930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9062"/>
            <a:ext cx="12192000" cy="661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48638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013118" cy="238343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638269"/>
            <a:ext cx="11572407" cy="4219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55994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1930261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86161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21201"/>
            <a:ext cx="12192001" cy="6879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06852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31" y="0"/>
            <a:ext cx="10028420" cy="6886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59666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5999109" cy="218856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622" y="2188564"/>
            <a:ext cx="10737065" cy="4669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0026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696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62550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990" y="0"/>
            <a:ext cx="12145906" cy="442209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22098"/>
            <a:ext cx="11767279" cy="2365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23746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9391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4507"/>
            <a:ext cx="9525000" cy="460011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18522"/>
            <a:ext cx="8604354" cy="4607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5591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32150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228" y="5321508"/>
            <a:ext cx="11677962" cy="1536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59382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25711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426439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29250"/>
            <a:ext cx="11811468" cy="142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27235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267" y="106102"/>
            <a:ext cx="11692669" cy="5889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19892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1017770" cy="6817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60223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941" y="0"/>
            <a:ext cx="9175035" cy="325380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53802"/>
            <a:ext cx="9592065" cy="3296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56837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1917180" cy="6826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64615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484182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72025"/>
            <a:ext cx="10777928" cy="208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44926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1962151" cy="6870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54655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872211" cy="580119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23" y="5857875"/>
            <a:ext cx="7591425" cy="100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3565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4892"/>
            <a:ext cx="12067082" cy="6693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01315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"/>
            <a:ext cx="12192001" cy="515661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5291529"/>
            <a:ext cx="11692329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99247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573" y="237109"/>
            <a:ext cx="9847757" cy="5214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10222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743825" cy="6745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4" y="674557"/>
            <a:ext cx="11824586" cy="6183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39745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174" y="0"/>
            <a:ext cx="10794636" cy="6749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75947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07040"/>
            <a:ext cx="10687987" cy="4180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63096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6493"/>
            <a:ext cx="11692328" cy="6910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49406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1797259" cy="653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09687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88" y="850378"/>
            <a:ext cx="12172112" cy="2312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17366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772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46866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1587397" cy="5709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946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</TotalTime>
  <Words>0</Words>
  <Application>Microsoft Office PowerPoint</Application>
  <PresentationFormat>宽屏</PresentationFormat>
  <Paragraphs>0</Paragraphs>
  <Slides>131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131</vt:i4>
      </vt:variant>
    </vt:vector>
  </HeadingPairs>
  <TitlesOfParts>
    <vt:vector size="135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wangx1n</dc:creator>
  <cp:lastModifiedBy>wangx1n</cp:lastModifiedBy>
  <cp:revision>7</cp:revision>
  <dcterms:created xsi:type="dcterms:W3CDTF">2022-09-26T02:47:11Z</dcterms:created>
  <dcterms:modified xsi:type="dcterms:W3CDTF">2022-10-23T02:19:09Z</dcterms:modified>
</cp:coreProperties>
</file>